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28"/>
  </p:normalViewPr>
  <p:slideViewPr>
    <p:cSldViewPr snapToGrid="0" snapToObjects="1">
      <p:cViewPr>
        <p:scale>
          <a:sx n="96" d="100"/>
          <a:sy n="96" d="100"/>
        </p:scale>
        <p:origin x="116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E29C9-8990-2847-9804-42D7836C62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FAA50-641B-0140-B86D-3CC9B3B25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1F761-DFEF-854A-80F5-15E720ED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5F3CC-D51C-C946-A9D6-05043845D69D}" type="datetimeFigureOut">
              <a:t>17.04.20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2C01-4651-A341-ADA1-EC0346FF2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743ED-BE01-4545-A5C8-4C23F117A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82143-72F6-AA49-9251-D317748EC9EE}" type="slidenum"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56644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329DC-0F0E-8349-98E5-D2A22ECB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7683D-AFEA-6645-8A1A-8FAAAA1A7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7D914-909C-7944-9E08-051344267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5F3CC-D51C-C946-A9D6-05043845D69D}" type="datetimeFigureOut">
              <a:t>17.04.20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AC7D7-3F30-964D-8C15-F6FCD8418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0B483-9835-3849-8597-025338219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82143-72F6-AA49-9251-D317748EC9EE}" type="slidenum"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2990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C34782-249B-2142-A693-3814482C54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707C34-BFFA-0448-9DA3-97BA5C17C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CA3-85CB-8546-BD75-A3E774399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5F3CC-D51C-C946-A9D6-05043845D69D}" type="datetimeFigureOut">
              <a:t>17.04.20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BB87-2463-1940-9708-384EA362B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80B74-196C-7441-BA1A-C3F8E47AF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82143-72F6-AA49-9251-D317748EC9EE}" type="slidenum"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14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511F7-FB43-0048-AD7C-100E994DA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8830A-D5B6-A54F-8446-6D4D4AA48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B4E43-238B-9946-9C73-47B29D9D3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5F3CC-D51C-C946-A9D6-05043845D69D}" type="datetimeFigureOut">
              <a:t>17.04.20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5ECD5-8C82-7145-87BE-FBF473816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F131C-7157-0140-A9B1-E4A7BCBE2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82143-72F6-AA49-9251-D317748EC9EE}" type="slidenum"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0895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C7909-B1CB-3A41-8C30-C8DBA78B9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B2FFFE-F68B-F442-BD91-691D6FCEF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74972-7BEF-8547-8A6C-869FC547A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5F3CC-D51C-C946-A9D6-05043845D69D}" type="datetimeFigureOut">
              <a:t>17.04.20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274BA-0B06-3C49-8052-D7359677B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2A847-BECD-5A43-ABBB-F42E32AD4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82143-72F6-AA49-9251-D317748EC9EE}" type="slidenum"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15912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71C30-EDF1-5B47-97B2-BECE2D0D5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135EC-6069-6C44-A7CB-0635E4C5BE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19287E-9E6E-1045-89FE-23B4B5BDB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BAA89-F0AC-6F4C-BB23-0EA1D7BCB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5F3CC-D51C-C946-A9D6-05043845D69D}" type="datetimeFigureOut">
              <a:t>17.04.20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2507B-3149-D749-9703-95C5FD5B1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67F205-37BB-FE44-999F-D2985DE6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82143-72F6-AA49-9251-D317748EC9EE}" type="slidenum"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15772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94660-4B87-DF4C-B47C-3C4B767A3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A1727-B92B-BD45-902A-660297AAA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9E623-1011-7B40-A8BD-CF24E7BD8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91477C-FD09-2844-AD7F-719B513776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AF72B2-E880-FD48-BC6F-BA2C012047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00B61B-92F6-E04B-B835-536E52059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5F3CC-D51C-C946-A9D6-05043845D69D}" type="datetimeFigureOut">
              <a:t>17.04.20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B8E292-F521-DC4F-A11E-5E5ABC155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AF0A89-2B8E-D34A-8BD8-B10E918E8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82143-72F6-AA49-9251-D317748EC9EE}" type="slidenum"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5277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6037F-AD51-614D-A336-A7CC5C32B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920CE2-9BE0-3649-9EBB-5A75E63AE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5F3CC-D51C-C946-A9D6-05043845D69D}" type="datetimeFigureOut">
              <a:t>17.04.20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D69963-F0EE-984D-A4E4-A76A9FE22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EB2973-2DD8-D44F-9318-9A98B2A34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82143-72F6-AA49-9251-D317748EC9EE}" type="slidenum"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161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650D6C-B6A7-364B-81E7-180AE902C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5F3CC-D51C-C946-A9D6-05043845D69D}" type="datetimeFigureOut">
              <a:t>17.04.20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CC70E5-63E5-2142-9027-3DB2F649B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4C4A3-AE82-E24E-B8FA-B543B90B9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82143-72F6-AA49-9251-D317748EC9EE}" type="slidenum"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4298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C87ED-C061-2C43-B862-2C6027140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617FF-7E24-EE4D-940A-491D903ED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E5A25B-77CD-1740-BC67-FF4D2B279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1DC20-DFFB-3E4B-9D49-1782ECFF3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5F3CC-D51C-C946-A9D6-05043845D69D}" type="datetimeFigureOut">
              <a:t>17.04.20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1D95E-0C4E-934C-A0B5-55F955868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3C336-3C39-744E-A66B-BE6B5E38A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82143-72F6-AA49-9251-D317748EC9EE}" type="slidenum"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1526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1C247-0936-9644-AB91-C5E46D5DD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58F7DD-F2FA-0F41-8A42-DAE8638209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DD2138-4C16-A749-8395-4792D5E6D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448DD-74AA-8343-9A1C-8FA5285B0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5F3CC-D51C-C946-A9D6-05043845D69D}" type="datetimeFigureOut">
              <a:t>17.04.20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00167-C7F2-1145-8E7B-336ABBE8B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11DC90-8324-D848-B7E3-43288FCCC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82143-72F6-AA49-9251-D317748EC9EE}" type="slidenum"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8220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5C3CB9-B5D7-464D-A23A-05E5E6687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A6680-861F-3141-92D9-FF1DC7F6B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13A74-91C9-0447-9953-38578017AE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5F3CC-D51C-C946-A9D6-05043845D69D}" type="datetimeFigureOut">
              <a:t>17.04.20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9632A-FA91-B649-96F9-02087A8ACC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D3B75-903E-E341-A560-A0F594B278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82143-72F6-AA49-9251-D317748EC9EE}" type="slidenum"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956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605096"/>
          </a:xfrm>
        </p:spPr>
        <p:txBody>
          <a:bodyPr>
            <a:normAutofit/>
          </a:bodyPr>
          <a:lstStyle/>
          <a:p>
            <a:r>
              <a:rPr lang="de-DE" sz="3600" b="1">
                <a:latin typeface="Arial" panose="020B0604020202020204" pitchFamily="34" charset="0"/>
                <a:cs typeface="Arial" panose="020B0604020202020204" pitchFamily="34" charset="0"/>
              </a:rPr>
              <a:t>Project Organization Chart</a:t>
            </a:r>
          </a:p>
        </p:txBody>
      </p:sp>
      <p:sp>
        <p:nvSpPr>
          <p:cNvPr id="4" name="Rechteck 3"/>
          <p:cNvSpPr/>
          <p:nvPr/>
        </p:nvSpPr>
        <p:spPr>
          <a:xfrm>
            <a:off x="4660489" y="2994189"/>
            <a:ext cx="1966453" cy="688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John Snow</a:t>
            </a:r>
            <a:b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50" i="1">
                <a:latin typeface="Arial" panose="020B0604020202020204" pitchFamily="34" charset="0"/>
                <a:cs typeface="Arial" panose="020B0604020202020204" pitchFamily="34" charset="0"/>
              </a:rPr>
              <a:t>Project management</a:t>
            </a:r>
          </a:p>
        </p:txBody>
      </p:sp>
      <p:sp>
        <p:nvSpPr>
          <p:cNvPr id="5" name="Rechteck 4"/>
          <p:cNvSpPr/>
          <p:nvPr/>
        </p:nvSpPr>
        <p:spPr>
          <a:xfrm>
            <a:off x="2088437" y="4279475"/>
            <a:ext cx="1494504" cy="688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Jeff Smith</a:t>
            </a:r>
            <a:b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50" i="1">
                <a:latin typeface="Arial" panose="020B0604020202020204" pitchFamily="34" charset="0"/>
                <a:cs typeface="Arial" panose="020B0604020202020204" pitchFamily="34" charset="0"/>
              </a:rPr>
              <a:t>Migration</a:t>
            </a:r>
          </a:p>
        </p:txBody>
      </p:sp>
      <p:sp>
        <p:nvSpPr>
          <p:cNvPr id="6" name="Rechteck 5"/>
          <p:cNvSpPr/>
          <p:nvPr/>
        </p:nvSpPr>
        <p:spPr>
          <a:xfrm>
            <a:off x="6020432" y="4287541"/>
            <a:ext cx="1494504" cy="688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Andy Mills</a:t>
            </a:r>
            <a:b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50" i="1">
                <a:latin typeface="Arial" panose="020B0604020202020204" pitchFamily="34" charset="0"/>
                <a:cs typeface="Arial" panose="020B0604020202020204" pitchFamily="34" charset="0"/>
              </a:rPr>
              <a:t>Financial accounting</a:t>
            </a:r>
            <a:endParaRPr lang="de-DE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904948" y="4279472"/>
            <a:ext cx="1494504" cy="688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Berta Bluff</a:t>
            </a:r>
            <a:b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50" i="1">
                <a:latin typeface="Arial" panose="020B0604020202020204" pitchFamily="34" charset="0"/>
                <a:cs typeface="Arial" panose="020B0604020202020204" pitchFamily="34" charset="0"/>
              </a:rPr>
              <a:t>DMS customizer</a:t>
            </a:r>
          </a:p>
        </p:txBody>
      </p:sp>
      <p:sp>
        <p:nvSpPr>
          <p:cNvPr id="8" name="Rechteck 7"/>
          <p:cNvSpPr/>
          <p:nvPr/>
        </p:nvSpPr>
        <p:spPr>
          <a:xfrm>
            <a:off x="7697159" y="2994189"/>
            <a:ext cx="1494504" cy="688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N.N.</a:t>
            </a:r>
            <a:b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50" i="1">
                <a:latin typeface="Arial" panose="020B0604020202020204" pitchFamily="34" charset="0"/>
                <a:cs typeface="Arial" panose="020B0604020202020204" pitchFamily="34" charset="0"/>
              </a:rPr>
              <a:t>Project office</a:t>
            </a:r>
            <a:endParaRPr lang="de-DE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9753433" y="4287541"/>
            <a:ext cx="1494504" cy="68825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Robert Field</a:t>
            </a:r>
            <a:b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50" i="1">
                <a:latin typeface="Arial" panose="020B0604020202020204" pitchFamily="34" charset="0"/>
                <a:cs typeface="Arial" panose="020B0604020202020204" pitchFamily="34" charset="0"/>
              </a:rPr>
              <a:t>DMS vendor</a:t>
            </a:r>
            <a:endParaRPr lang="de-DE" sz="12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Gerade Verbindung 10"/>
          <p:cNvCxnSpPr>
            <a:stCxn id="4" idx="3"/>
            <a:endCxn id="8" idx="1"/>
          </p:cNvCxnSpPr>
          <p:nvPr/>
        </p:nvCxnSpPr>
        <p:spPr>
          <a:xfrm>
            <a:off x="6626942" y="3338318"/>
            <a:ext cx="10702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winkelte Verbindung 13"/>
          <p:cNvCxnSpPr>
            <a:stCxn id="4" idx="2"/>
            <a:endCxn id="5" idx="0"/>
          </p:cNvCxnSpPr>
          <p:nvPr/>
        </p:nvCxnSpPr>
        <p:spPr>
          <a:xfrm rot="5400000">
            <a:off x="3941189" y="2576948"/>
            <a:ext cx="597028" cy="280802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winkelte Verbindung 15"/>
          <p:cNvCxnSpPr>
            <a:stCxn id="4" idx="2"/>
            <a:endCxn id="7" idx="0"/>
          </p:cNvCxnSpPr>
          <p:nvPr/>
        </p:nvCxnSpPr>
        <p:spPr>
          <a:xfrm rot="5400000">
            <a:off x="4849446" y="3485201"/>
            <a:ext cx="597025" cy="99151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winkelte Verbindung 17"/>
          <p:cNvCxnSpPr>
            <a:stCxn id="4" idx="2"/>
            <a:endCxn id="6" idx="0"/>
          </p:cNvCxnSpPr>
          <p:nvPr/>
        </p:nvCxnSpPr>
        <p:spPr>
          <a:xfrm rot="16200000" flipH="1">
            <a:off x="5903153" y="3423010"/>
            <a:ext cx="605094" cy="112396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winkelte Verbindung 25"/>
          <p:cNvCxnSpPr>
            <a:cxnSpLocks/>
            <a:stCxn id="4" idx="2"/>
            <a:endCxn id="9" idx="0"/>
          </p:cNvCxnSpPr>
          <p:nvPr/>
        </p:nvCxnSpPr>
        <p:spPr>
          <a:xfrm rot="16200000" flipH="1">
            <a:off x="7769653" y="1556509"/>
            <a:ext cx="605094" cy="485696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FCF2324-8822-0B40-ACF3-77C9756939B2}"/>
              </a:ext>
            </a:extLst>
          </p:cNvPr>
          <p:cNvGrpSpPr/>
          <p:nvPr/>
        </p:nvGrpSpPr>
        <p:grpSpPr>
          <a:xfrm>
            <a:off x="383579" y="1433981"/>
            <a:ext cx="5348844" cy="1211014"/>
            <a:chOff x="816247" y="1428905"/>
            <a:chExt cx="5348844" cy="1211014"/>
          </a:xfrm>
        </p:grpSpPr>
        <p:sp>
          <p:nvSpPr>
            <p:cNvPr id="29" name="Rechteck 28"/>
            <p:cNvSpPr/>
            <p:nvPr/>
          </p:nvSpPr>
          <p:spPr>
            <a:xfrm>
              <a:off x="976007" y="1428905"/>
              <a:ext cx="5100376" cy="12110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hteck 26"/>
            <p:cNvSpPr/>
            <p:nvPr/>
          </p:nvSpPr>
          <p:spPr>
            <a:xfrm>
              <a:off x="4347134" y="1786132"/>
              <a:ext cx="1501878" cy="6882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>
                  <a:latin typeface="Arial" panose="020B0604020202020204" pitchFamily="34" charset="0"/>
                  <a:cs typeface="Arial" panose="020B0604020202020204" pitchFamily="34" charset="0"/>
                </a:rPr>
                <a:t>Fred Haze</a:t>
              </a:r>
              <a:br>
                <a:rPr lang="de-DE" sz="140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sz="1050" i="1">
                  <a:latin typeface="Arial" panose="020B0604020202020204" pitchFamily="34" charset="0"/>
                  <a:cs typeface="Arial" panose="020B0604020202020204" pitchFamily="34" charset="0"/>
                </a:rPr>
                <a:t>Head of Accounting</a:t>
              </a:r>
            </a:p>
          </p:txBody>
        </p:sp>
        <p:sp>
          <p:nvSpPr>
            <p:cNvPr id="28" name="Rechteck 27"/>
            <p:cNvSpPr/>
            <p:nvPr/>
          </p:nvSpPr>
          <p:spPr>
            <a:xfrm>
              <a:off x="2775202" y="1786132"/>
              <a:ext cx="1356853" cy="6882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>
                  <a:latin typeface="Arial" panose="020B0604020202020204" pitchFamily="34" charset="0"/>
                  <a:cs typeface="Arial" panose="020B0604020202020204" pitchFamily="34" charset="0"/>
                </a:rPr>
                <a:t>Peter Clark</a:t>
              </a:r>
              <a:br>
                <a:rPr lang="de-DE" sz="140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sz="1050" i="1">
                  <a:latin typeface="Arial" panose="020B0604020202020204" pitchFamily="34" charset="0"/>
                  <a:cs typeface="Arial" panose="020B0604020202020204" pitchFamily="34" charset="0"/>
                </a:rPr>
                <a:t>Head of IT</a:t>
              </a:r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816247" y="1450726"/>
              <a:ext cx="53488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>
                  <a:latin typeface="Arial" panose="020B0604020202020204" pitchFamily="34" charset="0"/>
                  <a:cs typeface="Arial" panose="020B0604020202020204" pitchFamily="34" charset="0"/>
                </a:rPr>
                <a:t>Steering committee</a:t>
              </a:r>
            </a:p>
          </p:txBody>
        </p:sp>
        <p:sp>
          <p:nvSpPr>
            <p:cNvPr id="20" name="Rechteck 27">
              <a:extLst>
                <a:ext uri="{FF2B5EF4-FFF2-40B4-BE49-F238E27FC236}">
                  <a16:creationId xmlns:a16="http://schemas.microsoft.com/office/drawing/2014/main" id="{055F385E-FFE0-FD43-B245-E6F95247716E}"/>
                </a:ext>
              </a:extLst>
            </p:cNvPr>
            <p:cNvSpPr/>
            <p:nvPr/>
          </p:nvSpPr>
          <p:spPr>
            <a:xfrm>
              <a:off x="1146306" y="1796031"/>
              <a:ext cx="1356853" cy="6882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>
                  <a:latin typeface="Arial" panose="020B0604020202020204" pitchFamily="34" charset="0"/>
                  <a:cs typeface="Arial" panose="020B0604020202020204" pitchFamily="34" charset="0"/>
                </a:rPr>
                <a:t>Judy Smith</a:t>
              </a:r>
              <a:br>
                <a:rPr lang="de-DE" sz="100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sz="1050" i="1">
                  <a:latin typeface="Arial" panose="020B0604020202020204" pitchFamily="34" charset="0"/>
                  <a:cs typeface="Arial" panose="020B0604020202020204" pitchFamily="34" charset="0"/>
                </a:rPr>
                <a:t>CEO</a:t>
              </a:r>
              <a:endParaRPr lang="de-DE" sz="1000" i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2BF77F4-733E-E046-8477-BBD623EC6C99}"/>
              </a:ext>
            </a:extLst>
          </p:cNvPr>
          <p:cNvGrpSpPr/>
          <p:nvPr/>
        </p:nvGrpSpPr>
        <p:grpSpPr>
          <a:xfrm>
            <a:off x="6459578" y="1453593"/>
            <a:ext cx="3483999" cy="1181942"/>
            <a:chOff x="838200" y="1513225"/>
            <a:chExt cx="3483999" cy="1181942"/>
          </a:xfrm>
        </p:grpSpPr>
        <p:sp>
          <p:nvSpPr>
            <p:cNvPr id="23" name="Rechteck 28">
              <a:extLst>
                <a:ext uri="{FF2B5EF4-FFF2-40B4-BE49-F238E27FC236}">
                  <a16:creationId xmlns:a16="http://schemas.microsoft.com/office/drawing/2014/main" id="{EDE1296D-8C8B-EC49-88AA-69A80A7DBAB0}"/>
                </a:ext>
              </a:extLst>
            </p:cNvPr>
            <p:cNvSpPr/>
            <p:nvPr/>
          </p:nvSpPr>
          <p:spPr>
            <a:xfrm>
              <a:off x="969637" y="1513225"/>
              <a:ext cx="3352562" cy="118194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hteck 27">
              <a:extLst>
                <a:ext uri="{FF2B5EF4-FFF2-40B4-BE49-F238E27FC236}">
                  <a16:creationId xmlns:a16="http://schemas.microsoft.com/office/drawing/2014/main" id="{F8BE29EC-25AE-9041-B242-E33212A37F45}"/>
                </a:ext>
              </a:extLst>
            </p:cNvPr>
            <p:cNvSpPr/>
            <p:nvPr/>
          </p:nvSpPr>
          <p:spPr>
            <a:xfrm>
              <a:off x="2775202" y="1786132"/>
              <a:ext cx="1356853" cy="6882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>
                  <a:latin typeface="Arial" panose="020B0604020202020204" pitchFamily="34" charset="0"/>
                  <a:cs typeface="Arial" panose="020B0604020202020204" pitchFamily="34" charset="0"/>
                </a:rPr>
                <a:t>Peter Clark</a:t>
              </a:r>
              <a:br>
                <a:rPr lang="de-DE" sz="140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sz="1050" i="1">
                  <a:latin typeface="Arial" panose="020B0604020202020204" pitchFamily="34" charset="0"/>
                  <a:cs typeface="Arial" panose="020B0604020202020204" pitchFamily="34" charset="0"/>
                </a:rPr>
                <a:t>Head of IT</a:t>
              </a:r>
            </a:p>
          </p:txBody>
        </p:sp>
        <p:sp>
          <p:nvSpPr>
            <p:cNvPr id="30" name="Textfeld 34">
              <a:extLst>
                <a:ext uri="{FF2B5EF4-FFF2-40B4-BE49-F238E27FC236}">
                  <a16:creationId xmlns:a16="http://schemas.microsoft.com/office/drawing/2014/main" id="{66AAA4FC-A8B0-BC44-9EC9-020EFBB6DAE0}"/>
                </a:ext>
              </a:extLst>
            </p:cNvPr>
            <p:cNvSpPr txBox="1"/>
            <p:nvPr/>
          </p:nvSpPr>
          <p:spPr>
            <a:xfrm>
              <a:off x="838200" y="1528233"/>
              <a:ext cx="3483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>
                  <a:latin typeface="Arial" panose="020B0604020202020204" pitchFamily="34" charset="0"/>
                  <a:cs typeface="Arial" panose="020B0604020202020204" pitchFamily="34" charset="0"/>
                </a:rPr>
                <a:t>Sponsor</a:t>
              </a:r>
            </a:p>
          </p:txBody>
        </p:sp>
        <p:sp>
          <p:nvSpPr>
            <p:cNvPr id="32" name="Rechteck 27">
              <a:extLst>
                <a:ext uri="{FF2B5EF4-FFF2-40B4-BE49-F238E27FC236}">
                  <a16:creationId xmlns:a16="http://schemas.microsoft.com/office/drawing/2014/main" id="{3FB84B24-088D-2942-88BE-A65ED9A9BFAB}"/>
                </a:ext>
              </a:extLst>
            </p:cNvPr>
            <p:cNvSpPr/>
            <p:nvPr/>
          </p:nvSpPr>
          <p:spPr>
            <a:xfrm>
              <a:off x="1146306" y="1796031"/>
              <a:ext cx="1356853" cy="6882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>
                  <a:latin typeface="Arial" panose="020B0604020202020204" pitchFamily="34" charset="0"/>
                  <a:cs typeface="Arial" panose="020B0604020202020204" pitchFamily="34" charset="0"/>
                </a:rPr>
                <a:t>Judy Smith</a:t>
              </a:r>
              <a:br>
                <a:rPr lang="de-DE" sz="100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sz="1050" i="1">
                  <a:latin typeface="Arial" panose="020B0604020202020204" pitchFamily="34" charset="0"/>
                  <a:cs typeface="Arial" panose="020B0604020202020204" pitchFamily="34" charset="0"/>
                </a:rPr>
                <a:t>CEO</a:t>
              </a:r>
              <a:endParaRPr lang="de-DE" sz="1000" i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3" name="Rechteck 5">
            <a:extLst>
              <a:ext uri="{FF2B5EF4-FFF2-40B4-BE49-F238E27FC236}">
                <a16:creationId xmlns:a16="http://schemas.microsoft.com/office/drawing/2014/main" id="{D3D19285-0CB5-A742-B9F4-47EA16BBFF6A}"/>
              </a:ext>
            </a:extLst>
          </p:cNvPr>
          <p:cNvSpPr/>
          <p:nvPr/>
        </p:nvSpPr>
        <p:spPr>
          <a:xfrm>
            <a:off x="7808301" y="4277637"/>
            <a:ext cx="1494504" cy="688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Lee Jain</a:t>
            </a:r>
            <a:b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50" i="1">
                <a:latin typeface="Arial" panose="020B0604020202020204" pitchFamily="34" charset="0"/>
                <a:cs typeface="Arial" panose="020B0604020202020204" pitchFamily="34" charset="0"/>
              </a:rPr>
              <a:t>Project Security Officer</a:t>
            </a:r>
            <a:endParaRPr lang="de-DE" sz="1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Gewinkelte Verbindung 17">
            <a:extLst>
              <a:ext uri="{FF2B5EF4-FFF2-40B4-BE49-F238E27FC236}">
                <a16:creationId xmlns:a16="http://schemas.microsoft.com/office/drawing/2014/main" id="{EC0C17F8-F24B-934A-A8AE-E6865273B959}"/>
              </a:ext>
            </a:extLst>
          </p:cNvPr>
          <p:cNvCxnSpPr>
            <a:cxnSpLocks/>
            <a:stCxn id="4" idx="2"/>
            <a:endCxn id="33" idx="0"/>
          </p:cNvCxnSpPr>
          <p:nvPr/>
        </p:nvCxnSpPr>
        <p:spPr>
          <a:xfrm rot="16200000" flipH="1">
            <a:off x="6802039" y="2524123"/>
            <a:ext cx="595190" cy="291183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hteck 4">
            <a:extLst>
              <a:ext uri="{FF2B5EF4-FFF2-40B4-BE49-F238E27FC236}">
                <a16:creationId xmlns:a16="http://schemas.microsoft.com/office/drawing/2014/main" id="{E17DD0D3-042A-FE4A-AC66-1399B404636E}"/>
              </a:ext>
            </a:extLst>
          </p:cNvPr>
          <p:cNvSpPr/>
          <p:nvPr/>
        </p:nvSpPr>
        <p:spPr>
          <a:xfrm>
            <a:off x="2088437" y="5249205"/>
            <a:ext cx="1494504" cy="688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N.N.</a:t>
            </a:r>
          </a:p>
          <a:p>
            <a:pPr algn="ctr"/>
            <a:r>
              <a:rPr lang="de-DE" sz="1050" i="1"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</a:p>
        </p:txBody>
      </p:sp>
      <p:sp>
        <p:nvSpPr>
          <p:cNvPr id="44" name="Rechteck 4">
            <a:extLst>
              <a:ext uri="{FF2B5EF4-FFF2-40B4-BE49-F238E27FC236}">
                <a16:creationId xmlns:a16="http://schemas.microsoft.com/office/drawing/2014/main" id="{BB4B7EB4-C9E3-024F-AAA6-B61EE6C78444}"/>
              </a:ext>
            </a:extLst>
          </p:cNvPr>
          <p:cNvSpPr/>
          <p:nvPr/>
        </p:nvSpPr>
        <p:spPr>
          <a:xfrm>
            <a:off x="3921840" y="5272222"/>
            <a:ext cx="1494504" cy="688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N.N.</a:t>
            </a:r>
          </a:p>
          <a:p>
            <a:pPr algn="ctr"/>
            <a:r>
              <a:rPr lang="de-DE" sz="1050" i="1"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</a:p>
        </p:txBody>
      </p:sp>
      <p:sp>
        <p:nvSpPr>
          <p:cNvPr id="47" name="Rechteck 4">
            <a:extLst>
              <a:ext uri="{FF2B5EF4-FFF2-40B4-BE49-F238E27FC236}">
                <a16:creationId xmlns:a16="http://schemas.microsoft.com/office/drawing/2014/main" id="{526FB564-B8E0-B247-95F9-A969617663D7}"/>
              </a:ext>
            </a:extLst>
          </p:cNvPr>
          <p:cNvSpPr/>
          <p:nvPr/>
        </p:nvSpPr>
        <p:spPr>
          <a:xfrm>
            <a:off x="6028406" y="5290554"/>
            <a:ext cx="1494504" cy="688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N.N.</a:t>
            </a:r>
          </a:p>
          <a:p>
            <a:pPr algn="ctr"/>
            <a:r>
              <a:rPr lang="de-DE" sz="1050" i="1"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</a:p>
        </p:txBody>
      </p:sp>
      <p:sp>
        <p:nvSpPr>
          <p:cNvPr id="48" name="Rechteck 4">
            <a:extLst>
              <a:ext uri="{FF2B5EF4-FFF2-40B4-BE49-F238E27FC236}">
                <a16:creationId xmlns:a16="http://schemas.microsoft.com/office/drawing/2014/main" id="{2B094EF2-51AB-8E49-A3D0-15451C0BAE87}"/>
              </a:ext>
            </a:extLst>
          </p:cNvPr>
          <p:cNvSpPr/>
          <p:nvPr/>
        </p:nvSpPr>
        <p:spPr>
          <a:xfrm>
            <a:off x="7808301" y="5282476"/>
            <a:ext cx="1494504" cy="688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N.N.</a:t>
            </a:r>
          </a:p>
          <a:p>
            <a:pPr algn="ctr"/>
            <a:r>
              <a:rPr lang="de-DE" sz="1050" i="1"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</a:p>
        </p:txBody>
      </p:sp>
    </p:spTree>
    <p:extLst>
      <p:ext uri="{BB962C8B-B14F-4D97-AF65-F5344CB8AC3E}">
        <p14:creationId xmlns:p14="http://schemas.microsoft.com/office/powerpoint/2010/main" val="1071350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89</Words>
  <Application>Microsoft Macintosh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Project Organization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organization chart template</dc:title>
  <dc:creator>Adrian Neumeyer</dc:creator>
  <cp:lastModifiedBy>Adrian Neumeyer</cp:lastModifiedBy>
  <cp:revision>16</cp:revision>
  <dcterms:created xsi:type="dcterms:W3CDTF">2020-04-16T22:36:30Z</dcterms:created>
  <dcterms:modified xsi:type="dcterms:W3CDTF">2020-04-17T00:01:53Z</dcterms:modified>
</cp:coreProperties>
</file>